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52" r:id="rId5"/>
    <p:sldId id="1143" r:id="rId6"/>
    <p:sldId id="1144" r:id="rId7"/>
    <p:sldId id="1145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是一则海报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介绍了一个社区举办的免费制作薄荷油的活动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包括其活动时间、地点、参与人数限制和报名方式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并提供了在家自制薄荷油的详细步骤。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2736"/>
            <a:ext cx="11485848" cy="1497153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763870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07274"/>
              </p:ext>
            </p:extLst>
          </p:nvPr>
        </p:nvGraphicFramePr>
        <p:xfrm>
          <a:off x="574766" y="908720"/>
          <a:ext cx="11040880" cy="5474151"/>
        </p:xfrm>
        <a:graphic>
          <a:graphicData uri="http://schemas.openxmlformats.org/drawingml/2006/table">
            <a:tbl>
              <a:tblPr firstRow="1" firstCol="1" bandRow="1"/>
              <a:tblGrid>
                <a:gridCol w="2007232">
                  <a:extLst>
                    <a:ext uri="{9D8B030D-6E8A-4147-A177-3AD203B41FA5}">
                      <a16:colId xmlns:a16="http://schemas.microsoft.com/office/drawing/2014/main" val="2870880667"/>
                    </a:ext>
                  </a:extLst>
                </a:gridCol>
                <a:gridCol w="9033648">
                  <a:extLst>
                    <a:ext uri="{9D8B030D-6E8A-4147-A177-3AD203B41FA5}">
                      <a16:colId xmlns:a16="http://schemas.microsoft.com/office/drawing/2014/main" val="2382548670"/>
                    </a:ext>
                  </a:extLst>
                </a:gridCol>
              </a:tblGrid>
              <a:tr h="142925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mosquitoes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driving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crazy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薄荷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away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Mosquitoes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awful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everywhere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badly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perfect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gift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947747"/>
                  </a:ext>
                </a:extLst>
              </a:tr>
              <a:tr h="3096711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Riverside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Community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Centre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♥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materials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♥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served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♥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345878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747272"/>
                  </a:ext>
                </a:extLst>
              </a:tr>
            </a:tbl>
          </a:graphicData>
        </a:graphic>
      </p:graphicFrame>
      <p:pic>
        <p:nvPicPr>
          <p:cNvPr id="5" name="th3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64450" y="1145150"/>
            <a:ext cx="1845215" cy="180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366817"/>
              </p:ext>
            </p:extLst>
          </p:nvPr>
        </p:nvGraphicFramePr>
        <p:xfrm>
          <a:off x="574766" y="1063278"/>
          <a:ext cx="110408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1040880">
                  <a:extLst>
                    <a:ext uri="{9D8B030D-6E8A-4147-A177-3AD203B41FA5}">
                      <a16:colId xmlns:a16="http://schemas.microsoft.com/office/drawing/2014/main" val="2870880667"/>
                    </a:ext>
                  </a:extLst>
                </a:gridCol>
              </a:tblGrid>
              <a:tr h="166746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practise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bottle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olive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橄榄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bottle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down,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bottle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warm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mixture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piece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cotton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dark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bottle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bottle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homemade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870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39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will this community event take 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Friday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 Friday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Saturday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 Saturday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a.m.-11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a.m. Saturday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July 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活动时间为本周六上午。故选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people can take part in the 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least forty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least fifty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most forty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most fifty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40 people only. First come, first served.”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活动最多允许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人参加。故选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　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would people call Lucy before the event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win a gift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book a 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get mint oil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buy some tools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9475" y="83814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book a place for the activity, please call Lucy at 345878 by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 Friday.”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联系露西是为了提前预定活动名额。故选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2453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right order of the steps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3905" y="827989"/>
            <a:ext cx="3291840" cy="437197"/>
          </a:xfrm>
          <a:prstGeom prst="rect">
            <a:avLst/>
          </a:prstGeom>
        </p:spPr>
      </p:pic>
      <p:pic>
        <p:nvPicPr>
          <p:cNvPr id="4" name="th35.jpg" descr="id:21475013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66328" y="1520736"/>
            <a:ext cx="8792369" cy="14262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22281" y="724934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005064"/>
            <a:ext cx="11485848" cy="249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“Cut up the mint. Put it into a bottle with olive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oil.”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切碎薄荷并放入橄榄油瓶中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“Cover the bottle and place it in hot water.”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密封瓶子并放入热水中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 water cools down, move the bottle to a warm area and leave it there for at least two hours.”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冷却后将瓶子移至温暖处静置两小时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“Pour the mixture onto a thin piece of cotton cloth... Now you get your homemade mint oil.”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过滤得到薄荷油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。正确顺序为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introduce an activity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survey the users of a product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recommend a product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report the success of an activity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3199" y="856142"/>
            <a:ext cx="3787957" cy="4705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241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文章介绍社区活动信息及自制薄荷油的方法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目的是宣传活动并鼓励大家参与。故选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539</Words>
  <Application>Microsoft Office PowerPoint</Application>
  <PresentationFormat>自定义</PresentationFormat>
  <Paragraphs>52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2025-09-17T02:55:21Z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